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07/06/2015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D:\Studies\2ème Bac éco\Economie et Gestion Des Entreprises\Mostakbal\IMG_0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1" y="51459"/>
            <a:ext cx="8988489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122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Studies\2ème Bac éco\Economie et Gestion Des Entreprises\Mostakbal\IMG_035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068825" cy="680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766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Studies\2ème Bac éco\Economie et Gestion Des Entreprises\Mostakbal\IMG_035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93" y="116632"/>
            <a:ext cx="8876803" cy="665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53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Studies\2ème Bac éco\Economie et Gestion Des Entreprises\Mostakbal\IMG_035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630"/>
            <a:ext cx="8900806" cy="667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70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Studies\2ème Bac éco\Economie et Gestion Des Entreprises\Mostakbal\IMG_03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8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55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D:\Studies\2ème Bac éco\Economie et Gestion Des Entreprises\Mostakbal\IMG_03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92480" cy="664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886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Studies\2ème Bac éco\Economie et Gestion Des Entreprises\Mostakbal\IMG_03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87878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48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Studies\2ème Bac éco\Economie et Gestion Des Entreprises\Mostakbal\IMG_03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6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Studies\2ème Bac éco\Economie et Gestion Des Entreprises\Mostakbal\IMG_035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4809" cy="660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75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Studies\2ème Bac éco\Economie et Gestion Des Entreprises\Mostakbal\IMG_03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92" y="188640"/>
            <a:ext cx="8804796" cy="658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975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Studies\2ème Bac éco\Economie et Gestion Des Entreprises\Mostakbal\IMG_03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626"/>
            <a:ext cx="9001000" cy="675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56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Studies\2ème Bac éco\Economie et Gestion Des Entreprises\Mostakbal\IMG_035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96817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0066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Affichage à l'écran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Arabi</dc:creator>
  <cp:lastModifiedBy>Arabi</cp:lastModifiedBy>
  <cp:revision>2</cp:revision>
  <dcterms:created xsi:type="dcterms:W3CDTF">2015-06-07T16:23:03Z</dcterms:created>
  <dcterms:modified xsi:type="dcterms:W3CDTF">2015-06-07T16:31:16Z</dcterms:modified>
</cp:coreProperties>
</file>